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</p:sldMasterIdLst>
  <p:sldIdLst>
    <p:sldId id="262" r:id="rId2"/>
  </p:sldIdLst>
  <p:sldSz cx="6858000" cy="43894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FC71"/>
    <a:srgbClr val="2AF19E"/>
    <a:srgbClr val="FDB036"/>
    <a:srgbClr val="EFCD3A"/>
    <a:srgbClr val="D7E636"/>
    <a:srgbClr val="3449A4"/>
    <a:srgbClr val="3464BE"/>
    <a:srgbClr val="E24209"/>
    <a:srgbClr val="7B2F2D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/>
    <p:restoredTop sz="96341"/>
  </p:normalViewPr>
  <p:slideViewPr>
    <p:cSldViewPr snapToGrid="0" snapToObjects="1">
      <p:cViewPr>
        <p:scale>
          <a:sx n="400" d="100"/>
          <a:sy n="400" d="100"/>
        </p:scale>
        <p:origin x="-3376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718364"/>
            <a:ext cx="5143500" cy="1528175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305472"/>
            <a:ext cx="5143500" cy="1059764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2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5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33697"/>
            <a:ext cx="1478756" cy="3719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33697"/>
            <a:ext cx="4350544" cy="3719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7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94312"/>
            <a:ext cx="5915025" cy="182588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937470"/>
            <a:ext cx="5915025" cy="96018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9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33697"/>
            <a:ext cx="5915025" cy="8484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076022"/>
            <a:ext cx="2901255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03364"/>
            <a:ext cx="2901255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076022"/>
            <a:ext cx="2915543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03364"/>
            <a:ext cx="2915543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8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31998"/>
            <a:ext cx="3471863" cy="3119346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31998"/>
            <a:ext cx="3471863" cy="3119346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5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33697"/>
            <a:ext cx="5915025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168485"/>
            <a:ext cx="5915025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068359"/>
            <a:ext cx="231457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3" Type="http://schemas.openxmlformats.org/officeDocument/2006/relationships/image" Target="../media/image2.svg"/><Relationship Id="rId21" Type="http://schemas.openxmlformats.org/officeDocument/2006/relationships/image" Target="../media/image20.emf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5" Type="http://schemas.openxmlformats.org/officeDocument/2006/relationships/image" Target="../media/image4.svg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Relationship Id="rId27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65">
            <a:extLst>
              <a:ext uri="{FF2B5EF4-FFF2-40B4-BE49-F238E27FC236}">
                <a16:creationId xmlns:a16="http://schemas.microsoft.com/office/drawing/2014/main" id="{5FDBDBC6-E889-2582-DA29-635CD3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7001"/>
          <a:stretch/>
        </p:blipFill>
        <p:spPr>
          <a:xfrm>
            <a:off x="3657208" y="4113479"/>
            <a:ext cx="3200400" cy="312022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2F78C6BF-4357-AF44-A8D1-ADAF908B33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304"/>
          <a:stretch/>
        </p:blipFill>
        <p:spPr>
          <a:xfrm>
            <a:off x="3656713" y="2325940"/>
            <a:ext cx="3200400" cy="186494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F569956-0BB5-E2DA-2B77-77176DC9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659" y="417816"/>
            <a:ext cx="2168388" cy="31321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016BD3B-546C-3C4A-CB08-1A3C23BC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283" y="1260047"/>
            <a:ext cx="2168388" cy="3132116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85A936C8-F772-6EE9-64CE-E6550ED158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682"/>
          <a:stretch/>
        </p:blipFill>
        <p:spPr>
          <a:xfrm>
            <a:off x="4705044" y="854274"/>
            <a:ext cx="2118142" cy="14530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992A31-7B3A-FB83-3473-BCAA2784F095}"/>
              </a:ext>
            </a:extLst>
          </p:cNvPr>
          <p:cNvGrpSpPr>
            <a:grpSpLocks noChangeAspect="1"/>
          </p:cNvGrpSpPr>
          <p:nvPr/>
        </p:nvGrpSpPr>
        <p:grpSpPr>
          <a:xfrm>
            <a:off x="2439559" y="1817386"/>
            <a:ext cx="1106020" cy="626902"/>
            <a:chOff x="-642934" y="6912114"/>
            <a:chExt cx="3852407" cy="2183579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200C98D9-6814-9D7B-F4CA-2F3B0009CD58}"/>
                </a:ext>
              </a:extLst>
            </p:cNvPr>
            <p:cNvSpPr/>
            <p:nvPr/>
          </p:nvSpPr>
          <p:spPr>
            <a:xfrm>
              <a:off x="38418" y="6912114"/>
              <a:ext cx="3171055" cy="2148840"/>
            </a:xfrm>
            <a:prstGeom prst="roundRect">
              <a:avLst/>
            </a:prstGeom>
            <a:solidFill>
              <a:srgbClr val="7B2F2D">
                <a:alpha val="8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 dirty="0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55997F4-0E7A-40B7-91ED-DEDA33F58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21342" t="74454" r="21342" b="-3777"/>
            <a:stretch/>
          </p:blipFill>
          <p:spPr>
            <a:xfrm>
              <a:off x="-642934" y="8407482"/>
              <a:ext cx="3200400" cy="68821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8EECC7-037E-A34D-B803-4C5B2D626C6A}"/>
              </a:ext>
            </a:extLst>
          </p:cNvPr>
          <p:cNvGrpSpPr/>
          <p:nvPr/>
        </p:nvGrpSpPr>
        <p:grpSpPr>
          <a:xfrm>
            <a:off x="1403875" y="1126106"/>
            <a:ext cx="1102621" cy="626143"/>
            <a:chOff x="-622957" y="658351"/>
            <a:chExt cx="3849547" cy="2186033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B8B9D03-C646-2529-56F9-C2CF06167119}"/>
                </a:ext>
              </a:extLst>
            </p:cNvPr>
            <p:cNvSpPr/>
            <p:nvPr/>
          </p:nvSpPr>
          <p:spPr>
            <a:xfrm>
              <a:off x="55535" y="658351"/>
              <a:ext cx="3171055" cy="2148840"/>
            </a:xfrm>
            <a:prstGeom prst="roundRect">
              <a:avLst/>
            </a:prstGeom>
            <a:solidFill>
              <a:srgbClr val="D7E636">
                <a:alpha val="76471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 dirty="0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9466B5-F83C-43B8-E81C-F29DD949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21342" t="74454" r="21342" b="-3777"/>
            <a:stretch/>
          </p:blipFill>
          <p:spPr>
            <a:xfrm>
              <a:off x="-622957" y="2156173"/>
              <a:ext cx="3200400" cy="688211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0576FC7-2CAA-38DC-250D-2EB18B740C65}"/>
              </a:ext>
            </a:extLst>
          </p:cNvPr>
          <p:cNvGrpSpPr>
            <a:grpSpLocks noChangeAspect="1"/>
          </p:cNvGrpSpPr>
          <p:nvPr/>
        </p:nvGrpSpPr>
        <p:grpSpPr>
          <a:xfrm>
            <a:off x="1376245" y="3073776"/>
            <a:ext cx="1207961" cy="675655"/>
            <a:chOff x="6303322" y="671399"/>
            <a:chExt cx="3885282" cy="217317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1469BD67-0BD7-69C2-AC56-236BE4E1BF8A}"/>
                </a:ext>
              </a:extLst>
            </p:cNvPr>
            <p:cNvSpPr/>
            <p:nvPr/>
          </p:nvSpPr>
          <p:spPr>
            <a:xfrm>
              <a:off x="6985010" y="686799"/>
              <a:ext cx="3171055" cy="2148840"/>
            </a:xfrm>
            <a:prstGeom prst="roundRect">
              <a:avLst/>
            </a:prstGeom>
            <a:solidFill>
              <a:srgbClr val="E24209">
                <a:alpha val="74118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1AD6EDE-E81A-5FD4-77E1-B00E7545A77F}"/>
                </a:ext>
              </a:extLst>
            </p:cNvPr>
            <p:cNvGrpSpPr/>
            <p:nvPr/>
          </p:nvGrpSpPr>
          <p:grpSpPr>
            <a:xfrm>
              <a:off x="6303322" y="671399"/>
              <a:ext cx="3885282" cy="2173176"/>
              <a:chOff x="-631870" y="-26033"/>
              <a:chExt cx="3885282" cy="2173176"/>
            </a:xfrm>
          </p:grpSpPr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FE5974B-8486-7255-2761-C6A59A3B7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30327"/>
              <a:stretch/>
            </p:blipFill>
            <p:spPr>
              <a:xfrm>
                <a:off x="53012" y="-26033"/>
                <a:ext cx="3200400" cy="163519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295D17E5-F7A1-E8E3-0A27-E0CD4856C5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21342" t="74454" r="21342" b="-3777"/>
              <a:stretch/>
            </p:blipFill>
            <p:spPr>
              <a:xfrm>
                <a:off x="-631870" y="1458932"/>
                <a:ext cx="3200400" cy="68821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EA0E0-38E3-AEF7-2964-0BF0E5B4D430}"/>
              </a:ext>
            </a:extLst>
          </p:cNvPr>
          <p:cNvGrpSpPr/>
          <p:nvPr/>
        </p:nvGrpSpPr>
        <p:grpSpPr>
          <a:xfrm>
            <a:off x="2399547" y="1124149"/>
            <a:ext cx="1216665" cy="667181"/>
            <a:chOff x="7039380" y="4970127"/>
            <a:chExt cx="3046169" cy="16704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2C05D1-4BE8-00DF-8C8E-B774FB8FE296}"/>
                </a:ext>
              </a:extLst>
            </p:cNvPr>
            <p:cNvGrpSpPr/>
            <p:nvPr/>
          </p:nvGrpSpPr>
          <p:grpSpPr>
            <a:xfrm>
              <a:off x="7039380" y="4970127"/>
              <a:ext cx="3046169" cy="1670423"/>
              <a:chOff x="2665925" y="62267"/>
              <a:chExt cx="2737975" cy="1501419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1A05DE48-B278-B310-AB21-0BD212D554C2}"/>
                  </a:ext>
                </a:extLst>
              </p:cNvPr>
              <p:cNvSpPr/>
              <p:nvPr/>
            </p:nvSpPr>
            <p:spPr>
              <a:xfrm>
                <a:off x="3135223" y="75405"/>
                <a:ext cx="2234266" cy="1472901"/>
              </a:xfrm>
              <a:prstGeom prst="roundRect">
                <a:avLst/>
              </a:prstGeom>
              <a:solidFill>
                <a:srgbClr val="3449A4">
                  <a:alpha val="7725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31E7B81-AA3C-4F32-B213-6CF98FA805D0}"/>
                  </a:ext>
                </a:extLst>
              </p:cNvPr>
              <p:cNvGrpSpPr/>
              <p:nvPr/>
            </p:nvGrpSpPr>
            <p:grpSpPr>
              <a:xfrm>
                <a:off x="2665925" y="62267"/>
                <a:ext cx="2737975" cy="1501419"/>
                <a:chOff x="-646447" y="2443042"/>
                <a:chExt cx="3885961" cy="2130938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2642AF6A-A3F0-F8AE-76A1-9F665E75C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30182"/>
                <a:stretch/>
              </p:blipFill>
              <p:spPr>
                <a:xfrm>
                  <a:off x="39114" y="2443042"/>
                  <a:ext cx="3200400" cy="1638603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D61565B3-D089-9E09-D480-C0DA6CE87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-21342" t="74454" r="21342" b="-3777"/>
                <a:stretch/>
              </p:blipFill>
              <p:spPr>
                <a:xfrm>
                  <a:off x="-646447" y="3885769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F1EE82-279B-1FD8-8DD9-BE5755EF1AA4}"/>
                </a:ext>
              </a:extLst>
            </p:cNvPr>
            <p:cNvSpPr txBox="1"/>
            <p:nvPr/>
          </p:nvSpPr>
          <p:spPr>
            <a:xfrm>
              <a:off x="7615087" y="5030416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C53996-C78C-9C24-8112-9275BD210235}"/>
              </a:ext>
            </a:extLst>
          </p:cNvPr>
          <p:cNvGrpSpPr/>
          <p:nvPr/>
        </p:nvGrpSpPr>
        <p:grpSpPr>
          <a:xfrm>
            <a:off x="1418232" y="1801640"/>
            <a:ext cx="1097623" cy="613626"/>
            <a:chOff x="9722964" y="5069049"/>
            <a:chExt cx="2748123" cy="1536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F7CD0A-6CEE-E389-EDA7-CC92BA180AA8}"/>
                </a:ext>
              </a:extLst>
            </p:cNvPr>
            <p:cNvGrpSpPr/>
            <p:nvPr/>
          </p:nvGrpSpPr>
          <p:grpSpPr>
            <a:xfrm>
              <a:off x="9722964" y="5069049"/>
              <a:ext cx="2748123" cy="1536338"/>
              <a:chOff x="2660700" y="1578912"/>
              <a:chExt cx="2731718" cy="1527167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ED9A25D7-AE70-78B0-6BD1-38CF2FB31903}"/>
                  </a:ext>
                </a:extLst>
              </p:cNvPr>
              <p:cNvSpPr/>
              <p:nvPr/>
            </p:nvSpPr>
            <p:spPr>
              <a:xfrm>
                <a:off x="3127335" y="1592047"/>
                <a:ext cx="2234266" cy="1514032"/>
              </a:xfrm>
              <a:prstGeom prst="roundRect">
                <a:avLst/>
              </a:prstGeom>
              <a:solidFill>
                <a:srgbClr val="3464BE">
                  <a:alpha val="7372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E24E657-7818-7338-9BCC-1871255CEE00}"/>
                  </a:ext>
                </a:extLst>
              </p:cNvPr>
              <p:cNvGrpSpPr/>
              <p:nvPr/>
            </p:nvGrpSpPr>
            <p:grpSpPr>
              <a:xfrm>
                <a:off x="2660700" y="1578912"/>
                <a:ext cx="2731718" cy="1499672"/>
                <a:chOff x="2618438" y="2409209"/>
                <a:chExt cx="3877081" cy="2128459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C454796E-4234-B7A1-6BE4-9DFC7A6AF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b="30182"/>
                <a:stretch/>
              </p:blipFill>
              <p:spPr>
                <a:xfrm>
                  <a:off x="3298687" y="2409209"/>
                  <a:ext cx="3196832" cy="163677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B4F74E98-B421-38E5-0C54-3AE81C1B1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-21342" t="74454" r="21342" b="-3777"/>
                <a:stretch/>
              </p:blipFill>
              <p:spPr>
                <a:xfrm>
                  <a:off x="2618438" y="3849457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3FDE8-8B01-117A-B3F7-09B094E1B248}"/>
                </a:ext>
              </a:extLst>
            </p:cNvPr>
            <p:cNvSpPr txBox="1"/>
            <p:nvPr/>
          </p:nvSpPr>
          <p:spPr>
            <a:xfrm>
              <a:off x="10179607" y="5116797"/>
              <a:ext cx="1196811" cy="384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5B11AD-C2BE-8B84-2128-51CC12E1BA2D}"/>
              </a:ext>
            </a:extLst>
          </p:cNvPr>
          <p:cNvGrpSpPr/>
          <p:nvPr/>
        </p:nvGrpSpPr>
        <p:grpSpPr>
          <a:xfrm>
            <a:off x="2414406" y="2459288"/>
            <a:ext cx="1183046" cy="661645"/>
            <a:chOff x="12064664" y="1579761"/>
            <a:chExt cx="2961997" cy="16565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504AF8-33FF-A1EF-51ED-E85A95181810}"/>
                </a:ext>
              </a:extLst>
            </p:cNvPr>
            <p:cNvGrpSpPr/>
            <p:nvPr/>
          </p:nvGrpSpPr>
          <p:grpSpPr>
            <a:xfrm>
              <a:off x="12064664" y="1579761"/>
              <a:ext cx="2961997" cy="1656564"/>
              <a:chOff x="7456117" y="1612326"/>
              <a:chExt cx="2724460" cy="1523716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7A51031B-0A75-8482-919E-F7E7B158860A}"/>
                  </a:ext>
                </a:extLst>
              </p:cNvPr>
              <p:cNvSpPr/>
              <p:nvPr/>
            </p:nvSpPr>
            <p:spPr>
              <a:xfrm>
                <a:off x="7919607" y="1623117"/>
                <a:ext cx="2222034" cy="1505744"/>
              </a:xfrm>
              <a:prstGeom prst="roundRect">
                <a:avLst/>
              </a:prstGeom>
              <a:solidFill>
                <a:srgbClr val="5BFC71">
                  <a:alpha val="76471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238B080-0561-349E-6FAF-C7BE2A0D3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30890"/>
              <a:stretch/>
            </p:blipFill>
            <p:spPr>
              <a:xfrm>
                <a:off x="7937980" y="1612326"/>
                <a:ext cx="2242597" cy="1136561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EC62801E-4D42-3A77-4CB1-B73EF0EB5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-21342" t="74454" r="21342" b="-3777"/>
              <a:stretch/>
            </p:blipFill>
            <p:spPr>
              <a:xfrm>
                <a:off x="7456117" y="2653651"/>
                <a:ext cx="2243271" cy="482391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38DC0C-D655-C200-7BB8-2C4AE8C1783D}"/>
                </a:ext>
              </a:extLst>
            </p:cNvPr>
            <p:cNvSpPr txBox="1"/>
            <p:nvPr/>
          </p:nvSpPr>
          <p:spPr>
            <a:xfrm>
              <a:off x="12474938" y="1649139"/>
              <a:ext cx="1196811" cy="384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786A11-0767-5200-5EEF-3C3AD8F5D9EA}"/>
              </a:ext>
            </a:extLst>
          </p:cNvPr>
          <p:cNvGrpSpPr/>
          <p:nvPr/>
        </p:nvGrpSpPr>
        <p:grpSpPr>
          <a:xfrm>
            <a:off x="1945133" y="3760608"/>
            <a:ext cx="1090136" cy="606266"/>
            <a:chOff x="12263291" y="5079733"/>
            <a:chExt cx="2729378" cy="15179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2FD3AC-01BF-AD76-83F3-158FF84C983E}"/>
                </a:ext>
              </a:extLst>
            </p:cNvPr>
            <p:cNvGrpSpPr/>
            <p:nvPr/>
          </p:nvGrpSpPr>
          <p:grpSpPr>
            <a:xfrm>
              <a:off x="12263291" y="5079733"/>
              <a:ext cx="2729378" cy="1517910"/>
              <a:chOff x="12372106" y="1599853"/>
              <a:chExt cx="2729378" cy="1517910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73A12A6E-6A8B-B38E-C2D6-2476F1195D7D}"/>
                  </a:ext>
                </a:extLst>
              </p:cNvPr>
              <p:cNvSpPr/>
              <p:nvPr/>
            </p:nvSpPr>
            <p:spPr>
              <a:xfrm>
                <a:off x="12841288" y="1609139"/>
                <a:ext cx="2226285" cy="1508624"/>
              </a:xfrm>
              <a:prstGeom prst="roundRect">
                <a:avLst/>
              </a:prstGeom>
              <a:solidFill>
                <a:srgbClr val="FDB036">
                  <a:alpha val="7607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6520312F-FF5A-7B2F-316A-EA90F1CDEC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b="32065"/>
              <a:stretch/>
            </p:blipFill>
            <p:spPr>
              <a:xfrm>
                <a:off x="12854597" y="1599853"/>
                <a:ext cx="2246887" cy="1119367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E646994-29E9-9B31-DF77-EEBA610F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-21342" t="74454" r="21342" b="-3777"/>
              <a:stretch/>
            </p:blipFill>
            <p:spPr>
              <a:xfrm>
                <a:off x="12372106" y="2592041"/>
                <a:ext cx="2246887" cy="483169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A6D8F9-BB0B-7BCA-8142-FF46B1FC3495}"/>
                </a:ext>
              </a:extLst>
            </p:cNvPr>
            <p:cNvSpPr txBox="1"/>
            <p:nvPr/>
          </p:nvSpPr>
          <p:spPr>
            <a:xfrm>
              <a:off x="12672261" y="5115553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4FC955-96E5-4E69-19DA-CE55EF146ECD}"/>
              </a:ext>
            </a:extLst>
          </p:cNvPr>
          <p:cNvGrpSpPr/>
          <p:nvPr/>
        </p:nvGrpSpPr>
        <p:grpSpPr>
          <a:xfrm>
            <a:off x="1413641" y="2437336"/>
            <a:ext cx="1087575" cy="608408"/>
            <a:chOff x="9656734" y="1647008"/>
            <a:chExt cx="2722964" cy="15232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1FEB3-68E4-8097-1247-97E64C04CF19}"/>
                </a:ext>
              </a:extLst>
            </p:cNvPr>
            <p:cNvGrpSpPr/>
            <p:nvPr/>
          </p:nvGrpSpPr>
          <p:grpSpPr>
            <a:xfrm>
              <a:off x="9656734" y="1647008"/>
              <a:ext cx="2722964" cy="1523273"/>
              <a:chOff x="7437377" y="78319"/>
              <a:chExt cx="2722964" cy="1523273"/>
            </a:xfrm>
          </p:grpSpPr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18162274-4F1A-688F-C976-4FA3FA266C5C}"/>
                  </a:ext>
                </a:extLst>
              </p:cNvPr>
              <p:cNvSpPr/>
              <p:nvPr/>
            </p:nvSpPr>
            <p:spPr>
              <a:xfrm>
                <a:off x="7930829" y="95848"/>
                <a:ext cx="2222034" cy="1505744"/>
              </a:xfrm>
              <a:prstGeom prst="roundRect">
                <a:avLst/>
              </a:prstGeom>
              <a:solidFill>
                <a:srgbClr val="2AF19E">
                  <a:alpha val="78039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EE3F3CF-03A6-AEB6-778A-B42EE693101F}"/>
                  </a:ext>
                </a:extLst>
              </p:cNvPr>
              <p:cNvGrpSpPr/>
              <p:nvPr/>
            </p:nvGrpSpPr>
            <p:grpSpPr>
              <a:xfrm>
                <a:off x="7437377" y="78319"/>
                <a:ext cx="2722964" cy="1522796"/>
                <a:chOff x="2520601" y="-15400"/>
                <a:chExt cx="3885930" cy="2173176"/>
              </a:xfrm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3ABD5779-CDB8-2E78-CF10-C7195B617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b="30157"/>
                <a:stretch/>
              </p:blipFill>
              <p:spPr>
                <a:xfrm>
                  <a:off x="3206131" y="-15400"/>
                  <a:ext cx="3200400" cy="1639186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5BDB6900-1863-9CF8-5571-DA4FD3DAA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-21342" t="74454" r="21342" b="-3777"/>
                <a:stretch/>
              </p:blipFill>
              <p:spPr>
                <a:xfrm>
                  <a:off x="2520601" y="1469565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D3D2CF5-B903-60F2-357D-2CD4557EA570}"/>
                </a:ext>
              </a:extLst>
            </p:cNvPr>
            <p:cNvSpPr txBox="1"/>
            <p:nvPr/>
          </p:nvSpPr>
          <p:spPr>
            <a:xfrm>
              <a:off x="10035920" y="1673680"/>
              <a:ext cx="1196810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E62EF3-9396-DB0F-3FE1-3DE6E3DE95E0}"/>
              </a:ext>
            </a:extLst>
          </p:cNvPr>
          <p:cNvGrpSpPr/>
          <p:nvPr/>
        </p:nvGrpSpPr>
        <p:grpSpPr>
          <a:xfrm>
            <a:off x="2458174" y="3140357"/>
            <a:ext cx="1091616" cy="613675"/>
            <a:chOff x="12301284" y="3375068"/>
            <a:chExt cx="2733084" cy="15364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73F3B30-A494-E2B9-1D9E-C6CBE062A152}"/>
                </a:ext>
              </a:extLst>
            </p:cNvPr>
            <p:cNvGrpSpPr/>
            <p:nvPr/>
          </p:nvGrpSpPr>
          <p:grpSpPr>
            <a:xfrm>
              <a:off x="12301284" y="3375068"/>
              <a:ext cx="2733084" cy="1536459"/>
              <a:chOff x="10589448" y="75549"/>
              <a:chExt cx="2733084" cy="1536459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5EDDACBA-5842-0395-93B8-16AEF33592FB}"/>
                  </a:ext>
                </a:extLst>
              </p:cNvPr>
              <p:cNvSpPr/>
              <p:nvPr/>
            </p:nvSpPr>
            <p:spPr>
              <a:xfrm>
                <a:off x="11066808" y="75549"/>
                <a:ext cx="2226285" cy="1508624"/>
              </a:xfrm>
              <a:prstGeom prst="roundRect">
                <a:avLst/>
              </a:prstGeom>
              <a:solidFill>
                <a:srgbClr val="EFCD3A">
                  <a:alpha val="7607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9668815-E5A1-F374-AB45-BEAB59CB7FC8}"/>
                  </a:ext>
                </a:extLst>
              </p:cNvPr>
              <p:cNvGrpSpPr/>
              <p:nvPr/>
            </p:nvGrpSpPr>
            <p:grpSpPr>
              <a:xfrm>
                <a:off x="10589448" y="83510"/>
                <a:ext cx="2733084" cy="1528498"/>
                <a:chOff x="-646445" y="4726031"/>
                <a:chExt cx="3892924" cy="2177148"/>
              </a:xfrm>
            </p:grpSpPr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218D7040-13BC-227C-EDC2-1E4E4CB273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b="30542"/>
                <a:stretch/>
              </p:blipFill>
              <p:spPr>
                <a:xfrm>
                  <a:off x="46079" y="4726031"/>
                  <a:ext cx="3200400" cy="1630149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F9FBE251-B12D-C82A-B2A2-2928FECB9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/>
                <a:srcRect l="-21342" t="74454" r="21342" b="-3777"/>
                <a:stretch/>
              </p:blipFill>
              <p:spPr>
                <a:xfrm>
                  <a:off x="-646445" y="6214968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3E5E99-BD92-BAC7-8C05-44D8DA0A71E6}"/>
                </a:ext>
              </a:extLst>
            </p:cNvPr>
            <p:cNvSpPr txBox="1"/>
            <p:nvPr/>
          </p:nvSpPr>
          <p:spPr>
            <a:xfrm>
              <a:off x="12660102" y="3425755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F4D2FD7-A6A1-33FD-EA0B-0979119F6E57}"/>
              </a:ext>
            </a:extLst>
          </p:cNvPr>
          <p:cNvSpPr txBox="1"/>
          <p:nvPr/>
        </p:nvSpPr>
        <p:spPr>
          <a:xfrm>
            <a:off x="27111" y="451545"/>
            <a:ext cx="1447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a1)</a:t>
            </a:r>
            <a:r>
              <a:rPr lang="en-US" sz="700" dirty="0"/>
              <a:t> Assembled a list of species names. This is the list of 6 bird species: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4F18C4-11AB-4D19-A70D-F986EB1CD670}"/>
              </a:ext>
            </a:extLst>
          </p:cNvPr>
          <p:cNvSpPr txBox="1"/>
          <p:nvPr/>
        </p:nvSpPr>
        <p:spPr>
          <a:xfrm>
            <a:off x="22273" y="2170014"/>
            <a:ext cx="14024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a2)</a:t>
            </a:r>
            <a:r>
              <a:rPr lang="en-US" sz="700" dirty="0"/>
              <a:t> Processed species names with </a:t>
            </a:r>
            <a:r>
              <a:rPr lang="en-US" sz="700" b="1" dirty="0"/>
              <a:t>TNRS</a:t>
            </a:r>
            <a:r>
              <a:rPr lang="en-US" sz="700" dirty="0"/>
              <a:t> and </a:t>
            </a:r>
            <a:r>
              <a:rPr lang="en-US" sz="700" b="1" dirty="0"/>
              <a:t>standardized</a:t>
            </a:r>
            <a:r>
              <a:rPr lang="en-US" sz="700" dirty="0"/>
              <a:t> to the </a:t>
            </a:r>
            <a:r>
              <a:rPr lang="en-US" sz="700" dirty="0" err="1"/>
              <a:t>OpenTree</a:t>
            </a:r>
            <a:r>
              <a:rPr lang="en-US" sz="700" dirty="0"/>
              <a:t> Taxonomy v3.3draft1. </a:t>
            </a:r>
          </a:p>
          <a:p>
            <a:r>
              <a:rPr lang="en-US" sz="700" dirty="0"/>
              <a:t>One species  name  (shown in bold) is a synonym in the standardized taxonomy.</a:t>
            </a:r>
            <a:endParaRPr lang="en-US" sz="700" i="1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EAB5436C-F216-A3C0-790F-E2712CECE122}"/>
              </a:ext>
            </a:extLst>
          </p:cNvPr>
          <p:cNvSpPr/>
          <p:nvPr/>
        </p:nvSpPr>
        <p:spPr>
          <a:xfrm rot="5400000" flipV="1">
            <a:off x="-414589" y="1427550"/>
            <a:ext cx="1185804" cy="1266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BF1CF1-2D82-8BBF-225A-0BCC6753F6F1}"/>
              </a:ext>
            </a:extLst>
          </p:cNvPr>
          <p:cNvSpPr txBox="1"/>
          <p:nvPr/>
        </p:nvSpPr>
        <p:spPr>
          <a:xfrm>
            <a:off x="3802726" y="394293"/>
            <a:ext cx="3055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c1)</a:t>
            </a:r>
            <a:r>
              <a:rPr lang="en-US" sz="700" dirty="0"/>
              <a:t> Chose a </a:t>
            </a:r>
            <a:r>
              <a:rPr lang="en-US" sz="700" b="1" dirty="0"/>
              <a:t>tree topology </a:t>
            </a:r>
            <a:r>
              <a:rPr lang="en-US" sz="700" dirty="0"/>
              <a:t>from </a:t>
            </a:r>
            <a:r>
              <a:rPr lang="en-US" sz="700" dirty="0" err="1"/>
              <a:t>OpenTree’s</a:t>
            </a:r>
            <a:r>
              <a:rPr lang="en-US" sz="700" dirty="0"/>
              <a:t> synthetic phylogeny v13.4.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45960E-53BE-5D84-F124-CC4C3613B396}"/>
              </a:ext>
            </a:extLst>
          </p:cNvPr>
          <p:cNvSpPr txBox="1"/>
          <p:nvPr/>
        </p:nvSpPr>
        <p:spPr>
          <a:xfrm>
            <a:off x="3803170" y="787214"/>
            <a:ext cx="144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c2)</a:t>
            </a:r>
            <a:r>
              <a:rPr lang="en-US" sz="700" dirty="0"/>
              <a:t> </a:t>
            </a:r>
            <a:r>
              <a:rPr lang="en-US" sz="700" b="1" dirty="0" err="1"/>
              <a:t>Congruified</a:t>
            </a:r>
            <a:r>
              <a:rPr lang="en-US" sz="700" b="1" dirty="0"/>
              <a:t> </a:t>
            </a:r>
            <a:r>
              <a:rPr lang="en-US" sz="700" dirty="0"/>
              <a:t>source </a:t>
            </a:r>
          </a:p>
          <a:p>
            <a:r>
              <a:rPr lang="en-US" sz="700" dirty="0"/>
              <a:t>       chronogram nodes to nodes </a:t>
            </a:r>
          </a:p>
          <a:p>
            <a:r>
              <a:rPr lang="en-US" sz="700" dirty="0"/>
              <a:t>       of the </a:t>
            </a:r>
            <a:r>
              <a:rPr lang="en-US" sz="700" dirty="0" err="1"/>
              <a:t>OpenTree</a:t>
            </a:r>
            <a:r>
              <a:rPr lang="en-US" sz="700" dirty="0"/>
              <a:t> topology. </a:t>
            </a:r>
          </a:p>
          <a:p>
            <a:r>
              <a:rPr lang="en-US" sz="700" dirty="0"/>
              <a:t>       See Table 1.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CA575-E1C5-8C4D-B1D6-2FFBC24C5AB6}"/>
              </a:ext>
            </a:extLst>
          </p:cNvPr>
          <p:cNvGrpSpPr/>
          <p:nvPr/>
        </p:nvGrpSpPr>
        <p:grpSpPr>
          <a:xfrm>
            <a:off x="4791985" y="593000"/>
            <a:ext cx="519451" cy="310176"/>
            <a:chOff x="8180912" y="11275546"/>
            <a:chExt cx="2375842" cy="141866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6733C3A-6073-074C-855E-12BAA4E4B6F0}"/>
                </a:ext>
              </a:extLst>
            </p:cNvPr>
            <p:cNvSpPr/>
            <p:nvPr/>
          </p:nvSpPr>
          <p:spPr>
            <a:xfrm>
              <a:off x="8180912" y="11275546"/>
              <a:ext cx="2375842" cy="1418668"/>
            </a:xfrm>
            <a:prstGeom prst="ellipse">
              <a:avLst/>
            </a:prstGeom>
            <a:solidFill>
              <a:srgbClr val="0281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168BD8B-D308-A64A-BC8A-C8331892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527315" y="11563610"/>
              <a:ext cx="1705767" cy="815394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73C7B186-FAE6-6325-8506-447E52B4B2DC}"/>
              </a:ext>
            </a:extLst>
          </p:cNvPr>
          <p:cNvSpPr txBox="1"/>
          <p:nvPr/>
        </p:nvSpPr>
        <p:spPr>
          <a:xfrm>
            <a:off x="3788494" y="1951388"/>
            <a:ext cx="155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c4)</a:t>
            </a:r>
            <a:r>
              <a:rPr lang="en-US" sz="700" dirty="0"/>
              <a:t> Used summarized ages of </a:t>
            </a:r>
          </a:p>
          <a:p>
            <a:r>
              <a:rPr lang="en-US" sz="700" dirty="0"/>
              <a:t>      congruent nodes to </a:t>
            </a:r>
            <a:r>
              <a:rPr lang="en-US" sz="700" b="1" dirty="0"/>
              <a:t>date the </a:t>
            </a:r>
          </a:p>
          <a:p>
            <a:r>
              <a:rPr lang="en-US" sz="700" b="1" dirty="0"/>
              <a:t>      chosen tree topology </a:t>
            </a:r>
            <a:r>
              <a:rPr lang="en-US" sz="700" dirty="0"/>
              <a:t>with </a:t>
            </a:r>
          </a:p>
          <a:p>
            <a:r>
              <a:rPr lang="en-US" sz="700" dirty="0"/>
              <a:t>      BLADJ</a:t>
            </a:r>
            <a:r>
              <a:rPr lang="en-US" sz="700" b="1" dirty="0"/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555BE4-1CC4-5C27-EC59-4F86E50FD3DD}"/>
              </a:ext>
            </a:extLst>
          </p:cNvPr>
          <p:cNvSpPr txBox="1"/>
          <p:nvPr/>
        </p:nvSpPr>
        <p:spPr>
          <a:xfrm>
            <a:off x="3812887" y="1374449"/>
            <a:ext cx="105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c3)</a:t>
            </a:r>
            <a:r>
              <a:rPr lang="en-US" sz="700" dirty="0"/>
              <a:t> </a:t>
            </a:r>
            <a:r>
              <a:rPr lang="en-US" sz="700" b="1" dirty="0"/>
              <a:t>Get summarized </a:t>
            </a:r>
          </a:p>
          <a:p>
            <a:r>
              <a:rPr lang="en-US" sz="700" b="1" dirty="0"/>
              <a:t>      </a:t>
            </a:r>
            <a:r>
              <a:rPr lang="en-US" sz="700" b="1" dirty="0" err="1"/>
              <a:t>congruified</a:t>
            </a:r>
            <a:r>
              <a:rPr lang="en-US" sz="700" dirty="0"/>
              <a:t> ages </a:t>
            </a:r>
          </a:p>
          <a:p>
            <a:r>
              <a:rPr lang="en-US" sz="700" dirty="0"/>
              <a:t>      per node. </a:t>
            </a:r>
          </a:p>
          <a:p>
            <a:r>
              <a:rPr lang="en-US" sz="700" dirty="0"/>
              <a:t>      See Table 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39E3D-2152-6AB7-432E-EB0D7029710B}"/>
              </a:ext>
            </a:extLst>
          </p:cNvPr>
          <p:cNvSpPr txBox="1"/>
          <p:nvPr/>
        </p:nvSpPr>
        <p:spPr>
          <a:xfrm>
            <a:off x="5108583" y="582148"/>
            <a:ext cx="204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/>
              <a:t>OpenTree</a:t>
            </a:r>
            <a:r>
              <a:rPr lang="en-US" sz="900" b="1" dirty="0"/>
              <a:t> topology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73FFE-32AC-72AC-FEE0-F18E3AA677E7}"/>
              </a:ext>
            </a:extLst>
          </p:cNvPr>
          <p:cNvSpPr txBox="1"/>
          <p:nvPr/>
        </p:nvSpPr>
        <p:spPr>
          <a:xfrm>
            <a:off x="94853" y="1002278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Pheucticus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tibialis </a:t>
            </a: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Rhodothraupis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celaeno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citrinella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leucocephalos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b="1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 elegans</a:t>
            </a: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Platyspiza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crassirostris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087DAA-94FE-9725-CCDD-116DCA0F7097}"/>
              </a:ext>
            </a:extLst>
          </p:cNvPr>
          <p:cNvSpPr txBox="1"/>
          <p:nvPr/>
        </p:nvSpPr>
        <p:spPr>
          <a:xfrm>
            <a:off x="5326884" y="2046772"/>
            <a:ext cx="1523829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Median summary chronogram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BA09C58-62C6-21AB-211A-030F51F5425B}"/>
              </a:ext>
            </a:extLst>
          </p:cNvPr>
          <p:cNvSpPr/>
          <p:nvPr/>
        </p:nvSpPr>
        <p:spPr>
          <a:xfrm rot="5400000" flipV="1">
            <a:off x="1529803" y="662612"/>
            <a:ext cx="246888" cy="1115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F29BB95-45A4-7204-56CF-4B2EE7E38B57}"/>
              </a:ext>
            </a:extLst>
          </p:cNvPr>
          <p:cNvSpPr/>
          <p:nvPr/>
        </p:nvSpPr>
        <p:spPr>
          <a:xfrm rot="5400000" flipV="1">
            <a:off x="3823522" y="635832"/>
            <a:ext cx="192024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084BBA9-44CB-4B3B-FBD6-416411016A64}"/>
              </a:ext>
            </a:extLst>
          </p:cNvPr>
          <p:cNvSpPr/>
          <p:nvPr/>
        </p:nvSpPr>
        <p:spPr>
          <a:xfrm rot="5400000" flipV="1">
            <a:off x="3737456" y="1130213"/>
            <a:ext cx="369541" cy="11511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A986A53D-FE0B-6C3A-8621-5E7E72584427}"/>
              </a:ext>
            </a:extLst>
          </p:cNvPr>
          <p:cNvSpPr/>
          <p:nvPr/>
        </p:nvSpPr>
        <p:spPr>
          <a:xfrm rot="5400000" flipV="1">
            <a:off x="3765703" y="1714988"/>
            <a:ext cx="320392" cy="11511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2E9D64-C05A-8C99-7DF5-A0FEC8962699}"/>
              </a:ext>
            </a:extLst>
          </p:cNvPr>
          <p:cNvGrpSpPr/>
          <p:nvPr/>
        </p:nvGrpSpPr>
        <p:grpSpPr>
          <a:xfrm>
            <a:off x="3795745" y="24820"/>
            <a:ext cx="3043824" cy="4370252"/>
            <a:chOff x="412729" y="5797035"/>
            <a:chExt cx="2538828" cy="151099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E5733E1-3A94-74AE-D21B-3F958424E8F5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B8CA1B-B436-383C-6A98-E8F45054E90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BB847-CFFA-B9AC-5249-5B0B233F0DBA}"/>
              </a:ext>
            </a:extLst>
          </p:cNvPr>
          <p:cNvGrpSpPr/>
          <p:nvPr/>
        </p:nvGrpSpPr>
        <p:grpSpPr>
          <a:xfrm>
            <a:off x="35157" y="24819"/>
            <a:ext cx="1375964" cy="4359587"/>
            <a:chOff x="412729" y="5797035"/>
            <a:chExt cx="2538828" cy="1510990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6E8E42E-DA91-91AC-EAE6-EAD74A5F31DE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C246031-57A4-194B-8F91-38A6AC139216}"/>
                </a:ext>
              </a:extLst>
            </p:cNvPr>
            <p:cNvSpPr/>
            <p:nvPr/>
          </p:nvSpPr>
          <p:spPr>
            <a:xfrm>
              <a:off x="412729" y="5797035"/>
              <a:ext cx="2527111" cy="1336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AB66493-91A7-9F38-3BD3-4A740AF908BC}"/>
              </a:ext>
            </a:extLst>
          </p:cNvPr>
          <p:cNvSpPr txBox="1"/>
          <p:nvPr/>
        </p:nvSpPr>
        <p:spPr>
          <a:xfrm>
            <a:off x="3813723" y="89136"/>
            <a:ext cx="2991452" cy="23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c) Summarize </a:t>
            </a:r>
            <a:r>
              <a:rPr lang="en-US" sz="959" b="1" dirty="0" err="1"/>
              <a:t>DateLife’s</a:t>
            </a:r>
            <a:r>
              <a:rPr lang="en-US" sz="959" b="1" dirty="0"/>
              <a:t> search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7AB50-2D81-4EF8-3799-81984DFED608}"/>
              </a:ext>
            </a:extLst>
          </p:cNvPr>
          <p:cNvSpPr txBox="1"/>
          <p:nvPr/>
        </p:nvSpPr>
        <p:spPr>
          <a:xfrm>
            <a:off x="38618" y="15333"/>
            <a:ext cx="1345427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a) Create a </a:t>
            </a:r>
            <a:r>
              <a:rPr lang="en-US" sz="959" b="1" dirty="0" err="1"/>
              <a:t>DateLife</a:t>
            </a:r>
            <a:r>
              <a:rPr lang="en-US" sz="959" b="1" dirty="0"/>
              <a:t> search query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6B01C9-32E4-036D-F1DC-8D5DC28AB601}"/>
              </a:ext>
            </a:extLst>
          </p:cNvPr>
          <p:cNvSpPr txBox="1"/>
          <p:nvPr/>
        </p:nvSpPr>
        <p:spPr>
          <a:xfrm>
            <a:off x="-37576" y="3150240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Pheucticus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tibialis </a:t>
            </a: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Rhodothraupis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celaeno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Emberiza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citrinella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Emberiza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leucocephalos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Schoeniclus</a:t>
            </a: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elegans</a:t>
            </a: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Platyspiza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crassirostris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F685511-0F50-59E7-178E-04262E80BFA2}"/>
              </a:ext>
            </a:extLst>
          </p:cNvPr>
          <p:cNvSpPr/>
          <p:nvPr/>
        </p:nvSpPr>
        <p:spPr>
          <a:xfrm>
            <a:off x="1597451" y="451545"/>
            <a:ext cx="2018761" cy="20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15723E8-532A-F8EC-9F7D-5C0719AB263F}"/>
              </a:ext>
            </a:extLst>
          </p:cNvPr>
          <p:cNvSpPr/>
          <p:nvPr/>
        </p:nvSpPr>
        <p:spPr>
          <a:xfrm>
            <a:off x="1578271" y="895694"/>
            <a:ext cx="2018761" cy="20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DA3278-6230-B9F7-9A89-1712424799F4}"/>
              </a:ext>
            </a:extLst>
          </p:cNvPr>
          <p:cNvSpPr txBox="1"/>
          <p:nvPr/>
        </p:nvSpPr>
        <p:spPr>
          <a:xfrm>
            <a:off x="1516958" y="406328"/>
            <a:ext cx="2208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b1)</a:t>
            </a:r>
            <a:r>
              <a:rPr lang="en-US" sz="700" dirty="0"/>
              <a:t> Searched processed taxon names across 253 </a:t>
            </a:r>
          </a:p>
          <a:p>
            <a:r>
              <a:rPr lang="en-US" sz="700" dirty="0"/>
              <a:t>       chronograms in </a:t>
            </a:r>
            <a:r>
              <a:rPr lang="en-US" sz="700" b="1" dirty="0" err="1"/>
              <a:t>DateLife’s</a:t>
            </a:r>
            <a:r>
              <a:rPr lang="en-US" sz="700" b="1" dirty="0"/>
              <a:t> database v0.6.2.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A80E43D-08AA-8B39-28B3-57B355E21A08}"/>
              </a:ext>
            </a:extLst>
          </p:cNvPr>
          <p:cNvSpPr txBox="1"/>
          <p:nvPr/>
        </p:nvSpPr>
        <p:spPr>
          <a:xfrm>
            <a:off x="1524351" y="838288"/>
            <a:ext cx="219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b2)</a:t>
            </a:r>
            <a:r>
              <a:rPr lang="en-US" sz="700" dirty="0"/>
              <a:t> Search resulted in</a:t>
            </a:r>
            <a:r>
              <a:rPr lang="en-US" sz="700" b="1" dirty="0"/>
              <a:t> 9 source chronograms </a:t>
            </a:r>
            <a:r>
              <a:rPr lang="en-US" sz="700" dirty="0"/>
              <a:t>from 6 </a:t>
            </a:r>
          </a:p>
          <a:p>
            <a:r>
              <a:rPr lang="en-US" sz="700" dirty="0"/>
              <a:t>       independent, published studies:</a:t>
            </a:r>
          </a:p>
        </p:txBody>
      </p:sp>
      <p:sp>
        <p:nvSpPr>
          <p:cNvPr id="115" name="Stored Data 114">
            <a:extLst>
              <a:ext uri="{FF2B5EF4-FFF2-40B4-BE49-F238E27FC236}">
                <a16:creationId xmlns:a16="http://schemas.microsoft.com/office/drawing/2014/main" id="{85B02AF3-CBAE-4A3F-2A46-F31A0BA7876E}"/>
              </a:ext>
            </a:extLst>
          </p:cNvPr>
          <p:cNvSpPr/>
          <p:nvPr/>
        </p:nvSpPr>
        <p:spPr>
          <a:xfrm rot="13311741">
            <a:off x="3542740" y="4179656"/>
            <a:ext cx="289778" cy="333707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ored Data 116">
            <a:extLst>
              <a:ext uri="{FF2B5EF4-FFF2-40B4-BE49-F238E27FC236}">
                <a16:creationId xmlns:a16="http://schemas.microsoft.com/office/drawing/2014/main" id="{B5EC0D8F-82BD-4E5B-B93F-759DE4E3B92F}"/>
              </a:ext>
            </a:extLst>
          </p:cNvPr>
          <p:cNvSpPr/>
          <p:nvPr/>
        </p:nvSpPr>
        <p:spPr>
          <a:xfrm rot="18528419">
            <a:off x="1431034" y="4233527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E3E737-26DF-D018-3777-8B71FE84FBC9}"/>
              </a:ext>
            </a:extLst>
          </p:cNvPr>
          <p:cNvGrpSpPr/>
          <p:nvPr/>
        </p:nvGrpSpPr>
        <p:grpSpPr>
          <a:xfrm>
            <a:off x="1508283" y="24820"/>
            <a:ext cx="2201909" cy="4370252"/>
            <a:chOff x="412729" y="5797035"/>
            <a:chExt cx="2538828" cy="151099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DD827D-D4D7-6C81-DA16-3A4170D7ED6D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71AA88-3745-625C-1FFC-B1EAA1FCEBD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EAEACCE-75C6-270E-D232-4C55EE3E712C}"/>
              </a:ext>
            </a:extLst>
          </p:cNvPr>
          <p:cNvSpPr txBox="1"/>
          <p:nvPr/>
        </p:nvSpPr>
        <p:spPr>
          <a:xfrm>
            <a:off x="1517108" y="10991"/>
            <a:ext cx="2182920" cy="39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b) Search </a:t>
            </a:r>
            <a:r>
              <a:rPr lang="en-US" sz="959" b="1" dirty="0" err="1"/>
              <a:t>DateLife’s</a:t>
            </a:r>
            <a:r>
              <a:rPr lang="en-US" sz="959" b="1" dirty="0"/>
              <a:t> chronogram database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8263D66B-6CD5-8931-B55B-3EA641FFFD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35173" y="1819231"/>
            <a:ext cx="918830" cy="67380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7F999F5-D741-749F-32D1-33FE5FB838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0016" y="1128651"/>
            <a:ext cx="922712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29811</TotalTime>
  <Words>208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 Luisa Sanchez Reyes</cp:lastModifiedBy>
  <cp:revision>105</cp:revision>
  <cp:lastPrinted>2022-02-28T20:48:48Z</cp:lastPrinted>
  <dcterms:created xsi:type="dcterms:W3CDTF">2022-02-19T10:36:43Z</dcterms:created>
  <dcterms:modified xsi:type="dcterms:W3CDTF">2023-06-09T07:40:02Z</dcterms:modified>
</cp:coreProperties>
</file>